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</p:sldIdLst>
  <p:sldSz cx="12192000" cy="6858000"/>
  <p:notesSz cx="6889750" cy="96075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C2385F-A054-4D2C-BC44-49BF8881C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940B28-780C-448D-A1D4-D44F19B74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49BEF4-D5F9-4F97-A851-688DE8982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6B3E-E634-4446-A625-B18F62D3E35E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5D4717-13BF-4BFB-BC4B-4DE22B412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7AFCB5-21B1-4F67-8599-E0A72CA3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2381-B5B0-478D-B277-AA5C4ED0022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01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32ECDC-040C-4503-8C9E-DD147B63D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E76E888-79D3-4FBF-ABBF-8F633FBD6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81641B-81BC-4889-AD25-B81A8560A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6B3E-E634-4446-A625-B18F62D3E35E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A5FC14-99E2-4DF6-980F-E620D7662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D76ADF-2329-4EE8-B5C6-35C1C042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2381-B5B0-478D-B277-AA5C4ED0022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80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EFDD782-8EE6-4565-AB01-EBCBDE33DD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E96B757-7562-460E-AE32-B7EB2BE20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6106FA-C50D-4662-8DE5-8AAF764B6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6B3E-E634-4446-A625-B18F62D3E35E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367F13-C6B4-4A30-AE11-50433F013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DC90E3-8A32-4D5C-9D5B-0DEE7197A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2381-B5B0-478D-B277-AA5C4ED0022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53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C9CF8-0BAD-4987-B5B2-16EC47B0E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433480-1748-4C3D-89BF-3D6E07138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F75975-046F-42F8-8D3C-50540379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6B3E-E634-4446-A625-B18F62D3E35E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741507-094E-4F70-AAB4-2FF97A4D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7BAE01-869C-4408-8AFC-340740E68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2381-B5B0-478D-B277-AA5C4ED0022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1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0A62A7-D02C-4AD1-AF83-3C8CE62FA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9D33BD-FC29-43C8-B2A5-9821BBECC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8DDCBA-E041-49BA-AA0E-4076D4AE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6B3E-E634-4446-A625-B18F62D3E35E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BDFF47-CC92-410B-AC2F-10C892847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17AD0A-D7CA-4A3D-8DF2-11A4A679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2381-B5B0-478D-B277-AA5C4ED0022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5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58576-778B-4E00-8EE5-137B4220A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37B30D-9A72-47E6-8DAC-D02D980A6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933DFDA-2025-40C4-B133-E6863475C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E6AFC33-B292-4812-8EC0-E6697CF4F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6B3E-E634-4446-A625-B18F62D3E35E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C71E06C-9A28-4FCF-BE0D-A47D4C736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1D6586B-1334-4939-8AAB-7AB3ACC1A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2381-B5B0-478D-B277-AA5C4ED0022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9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74787-C00C-4150-B660-58761CD0F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DC8A27E-0F58-45CD-8DEC-03366EDB4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864E353-86F3-4A29-9681-D8E7662C3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A88F13A-59E5-4531-B8CE-91632EBC82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D17F0BD-E66D-44BD-A503-49729F3358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E74EFC3-F988-4009-932A-5433BF469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6B3E-E634-4446-A625-B18F62D3E35E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0E70B7E-6220-42A5-AC2D-C984FF9A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C0E203E-ED15-463C-BB84-4A66BF409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2381-B5B0-478D-B277-AA5C4ED0022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92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D1489-87C5-48E7-99F2-A1BA8220D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854C9F7-5C80-413A-BEF5-3C6F1D923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6B3E-E634-4446-A625-B18F62D3E35E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AEC258C-815A-4FDF-AD7E-F2C89613A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7F2698B-3DC5-49D5-A550-C0D1BBB62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2381-B5B0-478D-B277-AA5C4ED0022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92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56D0ACC-DA55-458F-817E-8699CCA87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6B3E-E634-4446-A625-B18F62D3E35E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DD8A12A-34C3-4DD4-9363-60889DD56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3F3EA52-8911-4BF5-ABB5-384FB15D4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2381-B5B0-478D-B277-AA5C4ED0022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6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7F2056-E42D-4503-B115-3C465A8A9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472BE5-4A63-4C17-9880-3A557B3EF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620B4FA-8EAF-4AE8-B6DE-39384D290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F62798-1FE2-4230-91A4-E0E45881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6B3E-E634-4446-A625-B18F62D3E35E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9B84D26-3EAC-44B2-916B-C31E98582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3FCB7F3-7C38-4391-BB8E-E1C2FE2AD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2381-B5B0-478D-B277-AA5C4ED0022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33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A16FA7-5A86-4DF9-BC45-F0538D558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1AFBA76-7849-4EA6-9D22-A7D62494FA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4BBA231-B1ED-4FE5-8E4C-779BDD30A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1C8CB5-1585-4C6D-BE45-287CEFFBB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6B3E-E634-4446-A625-B18F62D3E35E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2A3818-4726-4078-AF4B-8BD6F2F73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7BC3CF9-6A7F-45D5-934D-E85F8F8F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2381-B5B0-478D-B277-AA5C4ED0022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25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3A1DD44-946C-4903-8F77-5374E56C6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554390-00CE-40AB-85E2-0C847C239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ECFDA0-EB56-4E63-A632-29ED0E5F75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76B3E-E634-4446-A625-B18F62D3E35E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B3DD54-5B0C-4B3A-9745-2B68E1CC01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2954CB-E22D-411B-B3A0-E5A51805DC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12381-B5B0-478D-B277-AA5C4ED0022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98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531223" y="555171"/>
            <a:ext cx="10850880" cy="5747657"/>
          </a:xfrm>
          <a:prstGeom prst="roundRect">
            <a:avLst/>
          </a:prstGeom>
          <a:solidFill>
            <a:srgbClr val="92D050">
              <a:alpha val="33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Afgeronde rechthoek 4"/>
          <p:cNvSpPr/>
          <p:nvPr/>
        </p:nvSpPr>
        <p:spPr>
          <a:xfrm>
            <a:off x="1062446" y="3947537"/>
            <a:ext cx="9864987" cy="2065000"/>
          </a:xfrm>
          <a:prstGeom prst="roundRect">
            <a:avLst/>
          </a:prstGeom>
          <a:solidFill>
            <a:srgbClr val="C0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kstvak 5"/>
          <p:cNvSpPr txBox="1"/>
          <p:nvPr/>
        </p:nvSpPr>
        <p:spPr>
          <a:xfrm>
            <a:off x="809897" y="866536"/>
            <a:ext cx="1011753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Negotiable</a:t>
            </a:r>
            <a:r>
              <a:rPr lang="en-GB" sz="2000" dirty="0"/>
              <a:t>: manoeuvring field of negotiation, the implementation of basic and universal values</a:t>
            </a:r>
          </a:p>
          <a:p>
            <a:endParaRPr lang="en-GB" sz="2000" dirty="0"/>
          </a:p>
          <a:p>
            <a:r>
              <a:rPr lang="en-GB" sz="2000" dirty="0"/>
              <a:t>Constant evaluation, reshaping and rethinking of your negotiable field: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 Original goal and purpose still valid?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 Added value of current practice?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 Contribution to the achievement of the goals of the school?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 Better result with other arrangements?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 Original mission and vision ...</a:t>
            </a:r>
          </a:p>
          <a:p>
            <a:pPr algn="ctr"/>
            <a:endParaRPr lang="en-GB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384663" y="4138672"/>
            <a:ext cx="92572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u="sng" dirty="0"/>
              <a:t>Non-</a:t>
            </a:r>
            <a:r>
              <a:rPr lang="nl-BE" sz="2000" b="1" u="sng" dirty="0" err="1"/>
              <a:t>negotiable</a:t>
            </a:r>
            <a:r>
              <a:rPr lang="nl-BE" sz="2000" dirty="0"/>
              <a:t> = </a:t>
            </a:r>
            <a:r>
              <a:rPr lang="en-GB" sz="2000" dirty="0"/>
              <a:t>Human rights, International Treaties, Constitution, Legal obligations…</a:t>
            </a:r>
          </a:p>
          <a:p>
            <a:endParaRPr lang="en-GB" sz="2000" dirty="0"/>
          </a:p>
          <a:p>
            <a:r>
              <a:rPr lang="en-GB" sz="2000" dirty="0"/>
              <a:t>Gradual adaptation and evolution accordingly scientific views and supported by a large international consensus</a:t>
            </a:r>
          </a:p>
          <a:p>
            <a:pPr algn="ctr"/>
            <a:endParaRPr lang="nl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987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92</Words>
  <Application>Microsoft Office PowerPoint</Application>
  <PresentationFormat>Breedbeeld</PresentationFormat>
  <Paragraphs>11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Wim Simoens</dc:creator>
  <cp:lastModifiedBy>Wim Simoens</cp:lastModifiedBy>
  <cp:revision>6</cp:revision>
  <cp:lastPrinted>2019-03-29T17:20:31Z</cp:lastPrinted>
  <dcterms:created xsi:type="dcterms:W3CDTF">2019-03-29T17:17:10Z</dcterms:created>
  <dcterms:modified xsi:type="dcterms:W3CDTF">2019-03-29T17:33:46Z</dcterms:modified>
</cp:coreProperties>
</file>