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1" r:id="rId2"/>
    <p:sldId id="323" r:id="rId3"/>
    <p:sldId id="320" r:id="rId4"/>
  </p:sldIdLst>
  <p:sldSz cx="12192000" cy="6858000"/>
  <p:notesSz cx="6889750" cy="96075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79179203-60A7-4BC1-98EF-EBD406FA8FE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201738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65" tIns="47133" rIns="94265" bIns="47133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vert="horz" lIns="94265" tIns="47133" rIns="94265" bIns="4713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D0C88240-5C8A-4813-8634-7584B45501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6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72A2D-9168-43F2-B822-B97DC09B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31F8F-1E31-4626-BBF8-3A3AFD245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448194-1D82-480F-BB54-81C0D0D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E40476-CC37-41C6-9F92-DBA090C5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893E73-16B3-4A28-9668-260A6C97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9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2943B-C394-44DE-89F6-43B0788E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84F067-38CF-43A4-B7B7-E3E2F5B96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E1F147-6229-497D-9060-EEDD0F7C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742545-F2D3-46EB-9D88-E8509D67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24B99D-B9D5-4399-BE0D-F101E1BB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1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38C88CB-FF28-4634-910D-2AE3B4248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4107CB-DAF2-45CD-90F7-7B7D60035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2B89FC-252D-4C66-B865-39FE41FE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035FF5-F94B-4DF4-BE8E-C5488F41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76D6F-28BB-473D-AE65-23722F8F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28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36D23-3752-4029-81A5-594E1C218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CCCB5D-6B68-461C-9E06-4F3460550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99F0B2-EDB1-4A7D-8E02-3801A9AE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FB3940-C3FB-479A-93F7-28F58387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7CA8CC-766D-446D-A0E9-FA8B8A32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3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B9085-6F44-461D-B84F-B3011CAE1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1B13A7-E4A6-4754-8A86-F66B772DC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D8BE93-C96D-4A3C-8211-C3AACADC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5BDFA2-38A1-49D1-89D8-F9AD92ED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83FBC5-4075-495C-B1E4-0D3C5204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2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1CEAE-C381-4B54-BD3A-A88EB974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0FD146-3498-4B44-BDFA-97ECB6CB9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BB4AA7-6817-43D7-A0E3-9726879A4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49E713-04B3-450D-ABE3-6C79AD72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BFC59A-C23A-48C7-A450-D54446FB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463C93-5B8A-44BE-9BF7-8FB7433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EBD2C-0636-4236-A311-C3065E050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7FA487-5984-4664-9AE8-2F01041F8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EE4449-37CF-41EC-8437-3461DE0E7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8D87EE-2754-4ED3-A067-92DE66D8A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BC1A0F-2913-430C-AA6B-E71E2EBB4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D35B26-FE74-4B05-BCCB-AC24513A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D94C65-8F33-4F62-895F-F7F8790A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6F4A41E-7FAB-49CB-8751-917D8FDE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9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B21592-E00F-4A98-AFF9-4401AF08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89F4676-E5D5-4A0D-86D9-0070504C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E0B70E-E21C-42F9-AB92-4ED6F7B2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144293-861E-4894-BB74-1C698B72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91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BB22236-9BCB-4FD3-A7E1-EA20536A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8A0C551-9C9D-40C5-B752-9D0A4E8A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A8DF529-A2BD-46BF-800B-8EA29E68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8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39932-031C-41B1-B955-DFA42F19C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6D9E7E-C296-4390-8B15-64FFEF6A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354F35-58FC-4439-9C5B-5C83FAC91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E23B88-2AB7-4D67-B830-90751E1E2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4327F0-3D01-4F6F-9900-14424397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504BB97-F680-4D3B-8AFF-3A6D1E94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A5314-BC0D-4AF8-8663-9D6867F5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98C93A9-5A32-447C-87EC-5F8BE5AF6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90E655-DC46-4C6C-A334-C01D8983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B03BDA-5B9E-497C-9FD2-C2CADEF9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16D271-CFCA-48EE-B77E-6E7B15B3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D9F800-C884-455E-87B0-4F37AE02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4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7BA7B9-332E-41D4-90E9-562F3C05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6E1B81-15A8-4B89-854F-88BD66499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833A3E-2B0A-4C04-B862-CB4285BE5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FA00-3FEC-45CE-8F1D-80E2896BF6B4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94252-E5BB-4535-AD86-D5C31950A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E88365-E806-4FE8-95F5-15B063857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4E36-4BC4-45FE-B8BC-505F6E0185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0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57" y="1431417"/>
            <a:ext cx="5399177" cy="5038660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A579681D-E4E3-4B15-8A39-7A517223EBE1}"/>
              </a:ext>
            </a:extLst>
          </p:cNvPr>
          <p:cNvSpPr/>
          <p:nvPr/>
        </p:nvSpPr>
        <p:spPr>
          <a:xfrm>
            <a:off x="724109" y="387923"/>
            <a:ext cx="4515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LADDER OF INFERENCE</a:t>
            </a:r>
          </a:p>
        </p:txBody>
      </p:sp>
    </p:spTree>
    <p:extLst>
      <p:ext uri="{BB962C8B-B14F-4D97-AF65-F5344CB8AC3E}">
        <p14:creationId xmlns:p14="http://schemas.microsoft.com/office/powerpoint/2010/main" val="58295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fbeeldingsresultaat voor reflexive loop ladder infer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657" y="1428393"/>
            <a:ext cx="5081401" cy="492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47" y="1438275"/>
            <a:ext cx="5796057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7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7750" y="209007"/>
            <a:ext cx="10058400" cy="862148"/>
          </a:xfrm>
        </p:spPr>
        <p:txBody>
          <a:bodyPr>
            <a:normAutofit/>
          </a:bodyPr>
          <a:lstStyle/>
          <a:p>
            <a:r>
              <a:rPr lang="en-GB" u="sng" dirty="0"/>
              <a:t>How to stop exclusion and violence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94228" y="1169126"/>
            <a:ext cx="113608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Be aware of your beliefs and look at </a:t>
            </a:r>
            <a:r>
              <a:rPr lang="en-GB" sz="2800" dirty="0">
                <a:solidFill>
                  <a:srgbClr val="C00000"/>
                </a:solidFill>
              </a:rPr>
              <a:t>real data and experience (Ladder inference)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Don’t take the step from </a:t>
            </a:r>
            <a:r>
              <a:rPr lang="en-GB" sz="2800" dirty="0">
                <a:solidFill>
                  <a:srgbClr val="C00000"/>
                </a:solidFill>
              </a:rPr>
              <a:t>stereotype to prejudice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Rely on a </a:t>
            </a:r>
            <a:r>
              <a:rPr lang="en-GB" sz="2800" dirty="0">
                <a:solidFill>
                  <a:srgbClr val="C00000"/>
                </a:solidFill>
              </a:rPr>
              <a:t>good and open social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Provide </a:t>
            </a:r>
            <a:r>
              <a:rPr lang="en-GB" sz="2800" dirty="0">
                <a:solidFill>
                  <a:srgbClr val="C00000"/>
                </a:solidFill>
              </a:rPr>
              <a:t>good and openminded education and schooling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Provide </a:t>
            </a:r>
            <a:r>
              <a:rPr lang="en-GB" sz="2800" dirty="0">
                <a:solidFill>
                  <a:srgbClr val="C00000"/>
                </a:solidFill>
              </a:rPr>
              <a:t>free access to independent 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C00000"/>
                </a:solidFill>
              </a:rPr>
              <a:t>Apply and uphold laws and rules</a:t>
            </a: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66" y="4970617"/>
            <a:ext cx="12192000" cy="1988234"/>
          </a:xfrm>
          <a:prstGeom prst="rect">
            <a:avLst/>
          </a:prstGeom>
        </p:spPr>
      </p:pic>
      <p:sp>
        <p:nvSpPr>
          <p:cNvPr id="5" name="Pijl: omlaag 4"/>
          <p:cNvSpPr/>
          <p:nvPr/>
        </p:nvSpPr>
        <p:spPr>
          <a:xfrm>
            <a:off x="2905125" y="5000625"/>
            <a:ext cx="933450" cy="179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074" y="4970617"/>
            <a:ext cx="969348" cy="181066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E7CF30A-307F-49EC-A047-9A7A95C5A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201" y="4970616"/>
            <a:ext cx="969348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228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Breedbeeld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How to stop exclusion and violence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Simoens</dc:creator>
  <cp:lastModifiedBy>Wim Simoens</cp:lastModifiedBy>
  <cp:revision>1</cp:revision>
  <cp:lastPrinted>2019-03-29T17:39:09Z</cp:lastPrinted>
  <dcterms:created xsi:type="dcterms:W3CDTF">2019-03-29T17:35:47Z</dcterms:created>
  <dcterms:modified xsi:type="dcterms:W3CDTF">2019-03-29T17:43:28Z</dcterms:modified>
</cp:coreProperties>
</file>