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48" r:id="rId2"/>
    <p:sldId id="349" r:id="rId3"/>
  </p:sldIdLst>
  <p:sldSz cx="12192000" cy="6858000"/>
  <p:notesSz cx="6889750" cy="96075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6CFCDFF-9945-4412-9482-F9253B8BD7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B8855D-D499-4AAB-8530-809D2CE9E0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6700495-726C-4B37-A05F-311E45C983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663302A-DA96-4BD9-88E6-7D83781B0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843B9630-2C9A-4422-B75B-2D9D07F19C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018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1201738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65" tIns="47133" rIns="94265" bIns="47133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623633"/>
            <a:ext cx="5511800" cy="3782973"/>
          </a:xfrm>
          <a:prstGeom prst="rect">
            <a:avLst/>
          </a:prstGeom>
        </p:spPr>
        <p:txBody>
          <a:bodyPr vert="horz" lIns="94265" tIns="47133" rIns="94265" bIns="47133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C78DD448-3623-4353-A6C6-63CC3998BD8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64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364D9-28B6-48C8-815C-72771D06F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CDA840F-90EC-4069-9B8C-A86D6C471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165350-D771-418C-A351-399F74FA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D45F53-A639-4056-BF5C-8101A2116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4742C2-1395-4637-97CD-31599A09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8ABC1-9E7F-4CE5-81B2-CEC214B7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78187C6-AE46-4275-92E3-20805C53B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40A50B-0DAA-436E-82EE-A384AC27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02F34D-E4B5-4A4A-B6DB-B79AB6D8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0B0A0F-3310-4FDE-8229-7F48D37C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58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C5FAC56-DF14-413C-A5E3-E2F8DE271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641580-CBE7-4867-AFD4-7D9167C26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4BB499-C63E-4FD5-8812-99DC4774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A31D8C-E615-49F7-92E7-6C734FAE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18327D-CA0E-49D5-8F30-817FB1C3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7AD6A-D502-48E4-822A-31AED8357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74EE8D-DDEE-467C-A97B-FB7E7277B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7DA8D1-8497-4C47-A356-2FAADE56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884F65-A076-427D-8676-7E6DC34C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07ACC7-ECF8-4403-A29D-F857186B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D8D40-6C01-4757-B59F-52D0B58F3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FFDECB-8B7E-4866-9E22-BBD59245F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6BE010-A04E-4BD5-8B86-30BC3C12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A610DC-648C-4553-9911-D8E72E3E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ADFBC0-DAFB-4F2C-A57C-D438726F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8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3C8B7-25BD-479E-95DD-32898688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C5B093-2B84-43D4-9E57-ECF2DD18B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5CC1D7-95AE-47D4-BB28-D76239030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59E013-FD19-470A-BE2B-F9BCBB79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9A09C79-3B60-450E-935A-28D48B1C1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3FDDC9-DFAD-4C1F-8F86-E067EB7A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9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AA712-05C4-41DC-ABE4-1779DF072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9E73BC-FB63-484F-B542-989A988EC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42521E-D372-4802-8CD1-BF3ACE4CA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789200-8E64-4089-93B3-8C8141DB0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F751C2F-1F7D-49B7-84CA-D96D7766D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6F5ECD0-E8F2-4EDF-A385-D2BF2DF2B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7B8240D-13AE-4786-AC18-AB77E9C2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F49D4CC-4195-47A2-B07D-DCC08621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F200F-61B0-4254-8123-5AEACEB8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89727D-DF6B-484E-BF91-F2D74A7C3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483C5E9-6197-481E-89BD-D18EE54F8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E8650B0-3A5C-4522-BE63-820D05A8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7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A100AD4-5F80-48AA-B12D-AB5462640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FC8B72D-AF6D-41F8-AD78-84EAA5D5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DF196E-1DEE-47B1-932E-5C453FF0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5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02E7E-E23D-42A3-BCFE-3E0D5E76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5B221C-AA2C-4316-ADE0-31DBD44AA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9C0AC8-06A2-48B2-9D4A-391C16BFD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3CFA59-6D9B-45F5-8D8D-0CA4BC28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A319D8-A455-46E3-A0D0-B580A93B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66CC77-8155-49B8-BA36-F5348364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64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9F54C-83BF-4EC3-8B15-1CDF017CB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9486F9A-AC27-4552-B64B-0E9FB2709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5695680-457C-4E3E-A5F1-D3E99B638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C71D8A-EB1E-4C4D-A6DA-8991FB4E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DACDBC-12AC-4748-97DA-87D221E9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73D5A5-60B8-4718-B630-65E357EC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A3637D8-A009-4281-A549-B9191FC35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BE969E-CF7E-4607-958A-3B76CCD0C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5C4899-1C75-4FD4-A0D5-A9461FE3F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971C-60FD-4265-9C94-BE9EEA4B27A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A6ACB3-B47A-47DE-9CBD-FBA9B4058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36D1BE-D3C0-4FD4-85F6-515CE43AB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615F5-BDDE-4685-BA2C-90ECB0FE5F6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933" y="450326"/>
            <a:ext cx="10007599" cy="5980273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032933" y="523479"/>
            <a:ext cx="2060831" cy="668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100" dirty="0" err="1"/>
              <a:t>Antal</a:t>
            </a:r>
            <a:r>
              <a:rPr lang="pt-PT" sz="1100" dirty="0"/>
              <a:t> 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Friedman</a:t>
            </a:r>
            <a:r>
              <a:rPr lang="pt-PT" sz="1100" dirty="0"/>
              <a:t>, 2008 </a:t>
            </a:r>
          </a:p>
        </p:txBody>
      </p:sp>
    </p:spTree>
    <p:extLst>
      <p:ext uri="{BB962C8B-B14F-4D97-AF65-F5344CB8AC3E}">
        <p14:creationId xmlns:p14="http://schemas.microsoft.com/office/powerpoint/2010/main" val="275469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322562"/>
            <a:ext cx="10430933" cy="619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784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Breedbeeld</PresentationFormat>
  <Paragraphs>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Simoens</dc:creator>
  <cp:lastModifiedBy>Wim Simoens</cp:lastModifiedBy>
  <cp:revision>2</cp:revision>
  <cp:lastPrinted>2019-03-29T17:05:05Z</cp:lastPrinted>
  <dcterms:created xsi:type="dcterms:W3CDTF">2019-03-29T17:03:46Z</dcterms:created>
  <dcterms:modified xsi:type="dcterms:W3CDTF">2019-03-29T17:07:13Z</dcterms:modified>
</cp:coreProperties>
</file>